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4"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8" r:id="rId1"/>
  </p:sldMasterIdLst>
  <p:sldIdLst>
    <p:sldId id="256" r:id="rId2"/>
    <p:sldId id="269" r:id="rId3"/>
    <p:sldId id="265" r:id="rId4"/>
    <p:sldId id="266" r:id="rId5"/>
    <p:sldId id="267" r:id="rId6"/>
    <p:sldId id="268" r:id="rId7"/>
    <p:sldId id="257" r:id="rId8"/>
    <p:sldId id="258" r:id="rId9"/>
    <p:sldId id="259" r:id="rId10"/>
    <p:sldId id="260" r:id="rId11"/>
    <p:sldId id="261" r:id="rId12"/>
    <p:sldId id="262" r:id="rId13"/>
    <p:sldId id="263"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94713" autoAdjust="0"/>
  </p:normalViewPr>
  <p:slideViewPr>
    <p:cSldViewPr snapToGrid="0" snapToObjects="1">
      <p:cViewPr varScale="1">
        <p:scale>
          <a:sx n="71" d="100"/>
          <a:sy n="71" d="100"/>
        </p:scale>
        <p:origin x="-132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2A36C99-96B8-4544-BE4D-6F3E87CA5CFF}" type="datetimeFigureOut">
              <a:rPr lang="en-US" smtClean="0"/>
              <a:t>8/19/14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D2A36C99-96B8-4544-BE4D-6F3E87CA5CFF}" type="datetimeFigureOut">
              <a:rPr lang="en-US" smtClean="0"/>
              <a:t>8/19/14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2A36C99-96B8-4544-BE4D-6F3E87CA5CFF}" type="datetimeFigureOut">
              <a:rPr lang="en-US" smtClean="0"/>
              <a:t>8/19/14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2A36C99-96B8-4544-BE4D-6F3E87CA5CFF}" type="datetimeFigureOut">
              <a:rPr lang="en-US" smtClean="0"/>
              <a:t>8/19/14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2A36C99-96B8-4544-BE4D-6F3E87CA5CFF}" type="datetimeFigureOut">
              <a:rPr lang="en-US" smtClean="0"/>
              <a:t>8/19/14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A36C99-96B8-4544-BE4D-6F3E87CA5CFF}" type="datetimeFigureOut">
              <a:rPr lang="en-US" smtClean="0"/>
              <a:t>8/19/14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2A36C99-96B8-4544-BE4D-6F3E87CA5CFF}" type="datetimeFigureOut">
              <a:rPr lang="en-US" smtClean="0"/>
              <a:t>8/19/14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2A36C99-96B8-4544-BE4D-6F3E87CA5CFF}" type="datetimeFigureOut">
              <a:rPr lang="en-US" smtClean="0"/>
              <a:t>8/19/14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2A36C99-96B8-4544-BE4D-6F3E87CA5CFF}" type="datetimeFigureOut">
              <a:rPr lang="en-US" smtClean="0"/>
              <a:t>8/19/14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A36C99-96B8-4544-BE4D-6F3E87CA5CFF}" type="datetimeFigureOut">
              <a:rPr lang="en-US" smtClean="0"/>
              <a:t>8/19/14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A36C99-96B8-4544-BE4D-6F3E87CA5CFF}" type="datetimeFigureOut">
              <a:rPr lang="en-US" smtClean="0"/>
              <a:t>8/19/14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D2A36C99-96B8-4544-BE4D-6F3E87CA5CFF}" type="datetimeFigureOut">
              <a:rPr lang="en-US" smtClean="0"/>
              <a:t>8/19/14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B84E84-672E-0C4C-9A3C-423490B4337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D2A36C99-96B8-4544-BE4D-6F3E87CA5CFF}" type="datetimeFigureOut">
              <a:rPr lang="en-US" smtClean="0"/>
              <a:t>8/19/14</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9FB84E84-672E-0C4C-9A3C-423490B4337A}"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media" Target="../media/media2.mp4"/><Relationship Id="rId4" Type="http://schemas.openxmlformats.org/officeDocument/2006/relationships/video" Target="../media/media2.mp4"/><Relationship Id="rId5" Type="http://schemas.microsoft.com/office/2007/relationships/media" Target="../media/media3.mp4"/><Relationship Id="rId6" Type="http://schemas.openxmlformats.org/officeDocument/2006/relationships/video" Target="../media/media3.mp4"/><Relationship Id="rId7" Type="http://schemas.openxmlformats.org/officeDocument/2006/relationships/slideLayout" Target="../slideLayouts/slideLayout2.xml"/><Relationship Id="rId8" Type="http://schemas.openxmlformats.org/officeDocument/2006/relationships/image" Target="../media/image5.png"/><Relationship Id="rId9" Type="http://schemas.openxmlformats.org/officeDocument/2006/relationships/image" Target="../media/image6.png"/><Relationship Id="rId10" Type="http://schemas.openxmlformats.org/officeDocument/2006/relationships/image" Target="../media/image7.png"/><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ruthsc.wikispaces.com" TargetMode="Externa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mybigcampus.com" TargetMode="Externa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First Day </a:t>
            </a:r>
            <a:endParaRPr lang="en-US" dirty="0"/>
          </a:p>
        </p:txBody>
      </p:sp>
      <p:sp>
        <p:nvSpPr>
          <p:cNvPr id="3" name="Subtitle 2"/>
          <p:cNvSpPr>
            <a:spLocks noGrp="1"/>
          </p:cNvSpPr>
          <p:nvPr>
            <p:ph type="subTitle" idx="1"/>
          </p:nvPr>
        </p:nvSpPr>
        <p:spPr/>
        <p:txBody>
          <a:bodyPr/>
          <a:lstStyle/>
          <a:p>
            <a:r>
              <a:rPr lang="en-US" dirty="0" smtClean="0"/>
              <a:t>Expectations and Technology</a:t>
            </a:r>
          </a:p>
          <a:p>
            <a:endParaRPr lang="en-US" dirty="0"/>
          </a:p>
        </p:txBody>
      </p:sp>
    </p:spTree>
    <p:extLst>
      <p:ext uri="{BB962C8B-B14F-4D97-AF65-F5344CB8AC3E}">
        <p14:creationId xmlns:p14="http://schemas.microsoft.com/office/powerpoint/2010/main" val="305990355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Apps for Physics</a:t>
            </a:r>
            <a:endParaRPr lang="en-US" dirty="0"/>
          </a:p>
        </p:txBody>
      </p:sp>
      <p:sp>
        <p:nvSpPr>
          <p:cNvPr id="3" name="Content Placeholder 2"/>
          <p:cNvSpPr>
            <a:spLocks noGrp="1"/>
          </p:cNvSpPr>
          <p:nvPr>
            <p:ph idx="1"/>
          </p:nvPr>
        </p:nvSpPr>
        <p:spPr/>
        <p:txBody>
          <a:bodyPr/>
          <a:lstStyle/>
          <a:p>
            <a:r>
              <a:rPr lang="en-US" dirty="0" smtClean="0"/>
              <a:t>Clinometer – Used to measure angles in Lab</a:t>
            </a:r>
            <a:endParaRPr lang="en-US" dirty="0"/>
          </a:p>
        </p:txBody>
      </p:sp>
      <p:pic>
        <p:nvPicPr>
          <p:cNvPr id="4" name="Picture 3"/>
          <p:cNvPicPr>
            <a:picLocks noChangeAspect="1"/>
          </p:cNvPicPr>
          <p:nvPr/>
        </p:nvPicPr>
        <p:blipFill>
          <a:blip r:embed="rId2"/>
          <a:stretch>
            <a:fillRect/>
          </a:stretch>
        </p:blipFill>
        <p:spPr>
          <a:xfrm>
            <a:off x="739775" y="2627313"/>
            <a:ext cx="7149824" cy="3498850"/>
          </a:xfrm>
          <a:prstGeom prst="rect">
            <a:avLst/>
          </a:prstGeom>
        </p:spPr>
      </p:pic>
    </p:spTree>
    <p:extLst>
      <p:ext uri="{BB962C8B-B14F-4D97-AF65-F5344CB8AC3E}">
        <p14:creationId xmlns:p14="http://schemas.microsoft.com/office/powerpoint/2010/main" val="312731397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Stopwatch with 0:00</a:t>
            </a:r>
            <a:r>
              <a:rPr lang="en-US" dirty="0" smtClean="0">
                <a:sym typeface="Wingdings"/>
              </a:rPr>
              <a:t>:00:00</a:t>
            </a:r>
            <a:endParaRPr lang="en-US" dirty="0"/>
          </a:p>
        </p:txBody>
      </p:sp>
      <p:pic>
        <p:nvPicPr>
          <p:cNvPr id="4" name="Content Placeholder 3"/>
          <p:cNvPicPr>
            <a:picLocks noGrp="1" noChangeAspect="1"/>
          </p:cNvPicPr>
          <p:nvPr>
            <p:ph idx="1"/>
          </p:nvPr>
        </p:nvPicPr>
        <p:blipFill>
          <a:blip r:embed="rId2"/>
          <a:srcRect t="1307" b="1307"/>
          <a:stretch>
            <a:fillRect/>
          </a:stretch>
        </p:blipFill>
        <p:spPr/>
      </p:pic>
    </p:spTree>
    <p:extLst>
      <p:ext uri="{BB962C8B-B14F-4D97-AF65-F5344CB8AC3E}">
        <p14:creationId xmlns:p14="http://schemas.microsoft.com/office/powerpoint/2010/main" val="289234785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Socrative</a:t>
            </a:r>
            <a:r>
              <a:rPr lang="en-US" dirty="0" smtClean="0"/>
              <a:t> Student</a:t>
            </a:r>
            <a:endParaRPr lang="en-US" dirty="0"/>
          </a:p>
        </p:txBody>
      </p:sp>
      <p:sp>
        <p:nvSpPr>
          <p:cNvPr id="3" name="Content Placeholder 2"/>
          <p:cNvSpPr>
            <a:spLocks noGrp="1"/>
          </p:cNvSpPr>
          <p:nvPr>
            <p:ph idx="1"/>
          </p:nvPr>
        </p:nvSpPr>
        <p:spPr/>
        <p:txBody>
          <a:bodyPr/>
          <a:lstStyle/>
          <a:p>
            <a:pPr marL="0" indent="0">
              <a:buNone/>
            </a:pPr>
            <a:r>
              <a:rPr lang="en-US" dirty="0" smtClean="0"/>
              <a:t>In Class Clicker</a:t>
            </a:r>
            <a:endParaRPr lang="en-US" dirty="0"/>
          </a:p>
        </p:txBody>
      </p:sp>
      <p:pic>
        <p:nvPicPr>
          <p:cNvPr id="4" name="Picture 3"/>
          <p:cNvPicPr>
            <a:picLocks noChangeAspect="1"/>
          </p:cNvPicPr>
          <p:nvPr/>
        </p:nvPicPr>
        <p:blipFill>
          <a:blip r:embed="rId2"/>
          <a:stretch>
            <a:fillRect/>
          </a:stretch>
        </p:blipFill>
        <p:spPr>
          <a:xfrm>
            <a:off x="3383555" y="2008997"/>
            <a:ext cx="5236570" cy="3827027"/>
          </a:xfrm>
          <a:prstGeom prst="rect">
            <a:avLst/>
          </a:prstGeom>
        </p:spPr>
      </p:pic>
    </p:spTree>
    <p:extLst>
      <p:ext uri="{BB962C8B-B14F-4D97-AF65-F5344CB8AC3E}">
        <p14:creationId xmlns:p14="http://schemas.microsoft.com/office/powerpoint/2010/main" val="383488461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MyScript</a:t>
            </a:r>
            <a:r>
              <a:rPr lang="en-US" dirty="0" smtClean="0"/>
              <a:t> Calculator</a:t>
            </a:r>
            <a:endParaRPr lang="en-US" dirty="0"/>
          </a:p>
        </p:txBody>
      </p:sp>
      <p:pic>
        <p:nvPicPr>
          <p:cNvPr id="4" name="Content Placeholder 3"/>
          <p:cNvPicPr>
            <a:picLocks noGrp="1" noChangeAspect="1"/>
          </p:cNvPicPr>
          <p:nvPr>
            <p:ph idx="1"/>
          </p:nvPr>
        </p:nvPicPr>
        <p:blipFill>
          <a:blip r:embed="rId2"/>
          <a:srcRect l="-45890" r="-45890"/>
          <a:stretch>
            <a:fillRect/>
          </a:stretch>
        </p:blipFill>
        <p:spPr>
          <a:xfrm>
            <a:off x="398463" y="1549400"/>
            <a:ext cx="8491537" cy="4673600"/>
          </a:xfrm>
        </p:spPr>
      </p:pic>
    </p:spTree>
    <p:extLst>
      <p:ext uri="{BB962C8B-B14F-4D97-AF65-F5344CB8AC3E}">
        <p14:creationId xmlns:p14="http://schemas.microsoft.com/office/powerpoint/2010/main" val="3676823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err="1" smtClean="0">
                <a:solidFill>
                  <a:schemeClr val="accent5">
                    <a:lumMod val="75000"/>
                  </a:schemeClr>
                </a:solidFill>
              </a:rPr>
              <a:t>Algodoo</a:t>
            </a:r>
            <a:r>
              <a:rPr lang="en-US" sz="4000" dirty="0" smtClean="0"/>
              <a:t> – Computer or Mobile</a:t>
            </a:r>
            <a:endParaRPr lang="en-US" sz="4000" dirty="0"/>
          </a:p>
        </p:txBody>
      </p:sp>
      <p:pic>
        <p:nvPicPr>
          <p:cNvPr id="4" name="Content Placeholder 3"/>
          <p:cNvPicPr>
            <a:picLocks noGrp="1" noChangeAspect="1"/>
          </p:cNvPicPr>
          <p:nvPr>
            <p:ph idx="1"/>
          </p:nvPr>
        </p:nvPicPr>
        <p:blipFill>
          <a:blip r:embed="rId2"/>
          <a:srcRect l="-9932" r="-9932"/>
          <a:stretch>
            <a:fillRect/>
          </a:stretch>
        </p:blipFill>
        <p:spPr>
          <a:xfrm>
            <a:off x="461963" y="1762125"/>
            <a:ext cx="8262937" cy="4308475"/>
          </a:xfrm>
        </p:spPr>
      </p:pic>
    </p:spTree>
    <p:extLst>
      <p:ext uri="{BB962C8B-B14F-4D97-AF65-F5344CB8AC3E}">
        <p14:creationId xmlns:p14="http://schemas.microsoft.com/office/powerpoint/2010/main" val="3208180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Physics</a:t>
            </a:r>
            <a:endParaRPr lang="en-US" dirty="0"/>
          </a:p>
        </p:txBody>
      </p:sp>
      <p:sp>
        <p:nvSpPr>
          <p:cNvPr id="3" name="Content Placeholder 2"/>
          <p:cNvSpPr>
            <a:spLocks noGrp="1"/>
          </p:cNvSpPr>
          <p:nvPr>
            <p:ph idx="1"/>
          </p:nvPr>
        </p:nvSpPr>
        <p:spPr/>
        <p:txBody>
          <a:bodyPr/>
          <a:lstStyle/>
          <a:p>
            <a:r>
              <a:rPr lang="en-US" dirty="0" smtClean="0"/>
              <a:t>AP Physics 1 &amp; 2– Pre</a:t>
            </a:r>
            <a:r>
              <a:rPr lang="en-US" dirty="0"/>
              <a:t>-</a:t>
            </a:r>
            <a:r>
              <a:rPr lang="en-US" dirty="0" smtClean="0"/>
              <a:t>Med</a:t>
            </a:r>
            <a:r>
              <a:rPr lang="en-US" dirty="0"/>
              <a:t> </a:t>
            </a:r>
            <a:r>
              <a:rPr lang="en-US" dirty="0" smtClean="0"/>
              <a:t>(Trigonometry/Algebra 11)</a:t>
            </a:r>
          </a:p>
          <a:p>
            <a:r>
              <a:rPr lang="en-US" dirty="0" smtClean="0"/>
              <a:t> AP Physics C - Calculus Bases (Engineering )</a:t>
            </a:r>
          </a:p>
          <a:p>
            <a:r>
              <a:rPr lang="en-US" dirty="0" smtClean="0"/>
              <a:t>Physics 1 – College-Prep (Trigonometry/</a:t>
            </a:r>
            <a:r>
              <a:rPr lang="en-US" dirty="0" err="1" smtClean="0"/>
              <a:t>AlgebraII</a:t>
            </a:r>
            <a:r>
              <a:rPr lang="en-US" dirty="0" smtClean="0"/>
              <a:t>)</a:t>
            </a:r>
          </a:p>
          <a:p>
            <a:r>
              <a:rPr lang="en-US" dirty="0" smtClean="0"/>
              <a:t>Physical Science 2 – Career Prep (Algebra 1 )</a:t>
            </a:r>
            <a:endParaRPr lang="en-US" dirty="0"/>
          </a:p>
        </p:txBody>
      </p:sp>
    </p:spTree>
    <p:extLst>
      <p:ext uri="{BB962C8B-B14F-4D97-AF65-F5344CB8AC3E}">
        <p14:creationId xmlns:p14="http://schemas.microsoft.com/office/powerpoint/2010/main" val="7013810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4925769" cy="1653988"/>
          </a:xfrm>
        </p:spPr>
        <p:txBody>
          <a:bodyPr/>
          <a:lstStyle/>
          <a:p>
            <a:r>
              <a:rPr lang="en-US" dirty="0" smtClean="0"/>
              <a:t>Ruths’ Rules</a:t>
            </a:r>
            <a:endParaRPr lang="en-US" dirty="0"/>
          </a:p>
        </p:txBody>
      </p:sp>
      <p:sp>
        <p:nvSpPr>
          <p:cNvPr id="3" name="Content Placeholder 2"/>
          <p:cNvSpPr>
            <a:spLocks noGrp="1"/>
          </p:cNvSpPr>
          <p:nvPr>
            <p:ph idx="1"/>
          </p:nvPr>
        </p:nvSpPr>
        <p:spPr>
          <a:xfrm>
            <a:off x="779463" y="1882588"/>
            <a:ext cx="4632691" cy="3953436"/>
          </a:xfrm>
        </p:spPr>
        <p:txBody>
          <a:bodyPr>
            <a:normAutofit lnSpcReduction="10000"/>
          </a:bodyPr>
          <a:lstStyle/>
          <a:p>
            <a:r>
              <a:rPr lang="en-US" sz="4000" dirty="0" smtClean="0"/>
              <a:t>Be </a:t>
            </a:r>
            <a:r>
              <a:rPr lang="en-US" sz="4000" dirty="0" smtClean="0"/>
              <a:t>Kind</a:t>
            </a:r>
          </a:p>
          <a:p>
            <a:pPr marL="0" indent="0">
              <a:buNone/>
            </a:pPr>
            <a:endParaRPr lang="en-US" sz="4000" dirty="0" smtClean="0"/>
          </a:p>
          <a:p>
            <a:r>
              <a:rPr lang="en-US" sz="4000" dirty="0" smtClean="0"/>
              <a:t>Do </a:t>
            </a:r>
            <a:r>
              <a:rPr lang="en-US" sz="4000" dirty="0" smtClean="0"/>
              <a:t>Work</a:t>
            </a:r>
          </a:p>
          <a:p>
            <a:pPr marL="0" indent="0">
              <a:buNone/>
            </a:pPr>
            <a:endParaRPr lang="en-US" sz="4000" dirty="0" smtClean="0"/>
          </a:p>
          <a:p>
            <a:r>
              <a:rPr lang="en-US" sz="4000" dirty="0" smtClean="0"/>
              <a:t>You are important</a:t>
            </a:r>
            <a:endParaRPr lang="en-US" sz="4000" dirty="0"/>
          </a:p>
        </p:txBody>
      </p:sp>
      <p:pic>
        <p:nvPicPr>
          <p:cNvPr id="4" name="importan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842000" y="4259384"/>
            <a:ext cx="2995084" cy="2246313"/>
          </a:xfrm>
          <a:prstGeom prst="rect">
            <a:avLst/>
          </a:prstGeom>
        </p:spPr>
      </p:pic>
      <p:pic>
        <p:nvPicPr>
          <p:cNvPr id="5" name="kind-hearted.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842000" y="107577"/>
            <a:ext cx="2760947" cy="2070711"/>
          </a:xfrm>
          <a:prstGeom prst="rect">
            <a:avLst/>
          </a:prstGeom>
        </p:spPr>
      </p:pic>
      <p:pic>
        <p:nvPicPr>
          <p:cNvPr id="6" name="work-hard.mp4">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3868982" y="2344005"/>
            <a:ext cx="2224367" cy="1668275"/>
          </a:xfrm>
          <a:prstGeom prst="rect">
            <a:avLst/>
          </a:prstGeom>
        </p:spPr>
      </p:pic>
    </p:spTree>
    <p:extLst>
      <p:ext uri="{BB962C8B-B14F-4D97-AF65-F5344CB8AC3E}">
        <p14:creationId xmlns:p14="http://schemas.microsoft.com/office/powerpoint/2010/main" val="30243385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6"/>
                                        </p:tgtEl>
                                      </p:cBhvr>
                                    </p:cmd>
                                  </p:childTnLst>
                                </p:cTn>
                              </p:par>
                            </p:childTnLst>
                          </p:cTn>
                        </p:par>
                      </p:childTnLst>
                    </p:cTn>
                  </p:par>
                </p:childTnLst>
              </p:cTn>
              <p:nextCondLst>
                <p:cond evt="onClick" delay="0">
                  <p:tgtEl>
                    <p:spTgt spid="6"/>
                  </p:tgtEl>
                </p:cond>
              </p:nextCondLst>
            </p:seq>
            <p:video>
              <p:cMediaNode vol="80000">
                <p:cTn id="19"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08" y="107577"/>
            <a:ext cx="9163538" cy="1653988"/>
          </a:xfrm>
        </p:spPr>
        <p:txBody>
          <a:bodyPr/>
          <a:lstStyle/>
          <a:p>
            <a:r>
              <a:rPr lang="en-US" dirty="0" smtClean="0"/>
              <a:t>Kind of Minds - Intellectual</a:t>
            </a:r>
            <a:endParaRPr lang="en-US" dirty="0"/>
          </a:p>
        </p:txBody>
      </p:sp>
      <p:sp>
        <p:nvSpPr>
          <p:cNvPr id="3" name="Content Placeholder 2"/>
          <p:cNvSpPr>
            <a:spLocks noGrp="1"/>
          </p:cNvSpPr>
          <p:nvPr>
            <p:ph idx="1"/>
          </p:nvPr>
        </p:nvSpPr>
        <p:spPr>
          <a:xfrm>
            <a:off x="779462" y="1523999"/>
            <a:ext cx="7581901" cy="4786923"/>
          </a:xfrm>
        </p:spPr>
        <p:txBody>
          <a:bodyPr/>
          <a:lstStyle/>
          <a:p>
            <a:r>
              <a:rPr lang="en-US" dirty="0" smtClean="0"/>
              <a:t>The</a:t>
            </a:r>
            <a:r>
              <a:rPr lang="en-US" dirty="0" smtClean="0">
                <a:solidFill>
                  <a:schemeClr val="accent2"/>
                </a:solidFill>
              </a:rPr>
              <a:t> Disciplined </a:t>
            </a:r>
            <a:r>
              <a:rPr lang="en-US" dirty="0" smtClean="0"/>
              <a:t>mind</a:t>
            </a:r>
            <a:r>
              <a:rPr lang="en-US" b="0" dirty="0" smtClean="0"/>
              <a:t> - </a:t>
            </a:r>
            <a:r>
              <a:rPr lang="en-US" dirty="0" smtClean="0"/>
              <a:t>Students </a:t>
            </a:r>
            <a:r>
              <a:rPr lang="en-US" dirty="0"/>
              <a:t>should master information within the major disciplines, like History and Math </a:t>
            </a:r>
            <a:endParaRPr lang="en-US" dirty="0" smtClean="0"/>
          </a:p>
          <a:p>
            <a:r>
              <a:rPr lang="en-US" dirty="0" smtClean="0"/>
              <a:t>The </a:t>
            </a:r>
            <a:r>
              <a:rPr lang="en-US" dirty="0" smtClean="0">
                <a:solidFill>
                  <a:srgbClr val="9DE61E"/>
                </a:solidFill>
              </a:rPr>
              <a:t>Synthesizing</a:t>
            </a:r>
            <a:r>
              <a:rPr lang="en-US" dirty="0" smtClean="0"/>
              <a:t> mind</a:t>
            </a:r>
            <a:r>
              <a:rPr lang="en-US" b="0" dirty="0" smtClean="0"/>
              <a:t>- </a:t>
            </a:r>
            <a:r>
              <a:rPr lang="en-US" dirty="0" smtClean="0"/>
              <a:t> Students must </a:t>
            </a:r>
            <a:r>
              <a:rPr lang="en-US" dirty="0"/>
              <a:t>be able to sort out what is important and what is not from the massive amount of available </a:t>
            </a:r>
            <a:r>
              <a:rPr lang="en-US" dirty="0" smtClean="0"/>
              <a:t>information</a:t>
            </a:r>
          </a:p>
          <a:p>
            <a:r>
              <a:rPr lang="en-US" dirty="0" smtClean="0"/>
              <a:t>The </a:t>
            </a:r>
            <a:r>
              <a:rPr lang="en-US" dirty="0" smtClean="0">
                <a:solidFill>
                  <a:srgbClr val="9DE61E"/>
                </a:solidFill>
              </a:rPr>
              <a:t>Creative</a:t>
            </a:r>
            <a:r>
              <a:rPr lang="en-US" dirty="0" smtClean="0"/>
              <a:t> mind</a:t>
            </a:r>
            <a:r>
              <a:rPr lang="en-US" b="0" dirty="0"/>
              <a:t> </a:t>
            </a:r>
            <a:r>
              <a:rPr lang="en-US" b="0" dirty="0" smtClean="0"/>
              <a:t>– High level that </a:t>
            </a:r>
            <a:r>
              <a:rPr lang="en-US" b="0" dirty="0"/>
              <a:t>allows for innovation or meaningful change in how problems are approached in the field</a:t>
            </a:r>
            <a:r>
              <a:rPr lang="en-US" b="0" dirty="0" smtClean="0"/>
              <a:t>.</a:t>
            </a:r>
          </a:p>
          <a:p>
            <a:endParaRPr lang="en-US" dirty="0"/>
          </a:p>
        </p:txBody>
      </p:sp>
    </p:spTree>
    <p:extLst>
      <p:ext uri="{BB962C8B-B14F-4D97-AF65-F5344CB8AC3E}">
        <p14:creationId xmlns:p14="http://schemas.microsoft.com/office/powerpoint/2010/main" val="372744802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Kinds of Minds – Personal Character</a:t>
            </a:r>
            <a:endParaRPr lang="en-US" dirty="0"/>
          </a:p>
        </p:txBody>
      </p:sp>
      <p:sp>
        <p:nvSpPr>
          <p:cNvPr id="3" name="Content Placeholder 2"/>
          <p:cNvSpPr>
            <a:spLocks noGrp="1"/>
          </p:cNvSpPr>
          <p:nvPr>
            <p:ph idx="1"/>
          </p:nvPr>
        </p:nvSpPr>
        <p:spPr>
          <a:xfrm>
            <a:off x="779462" y="1882588"/>
            <a:ext cx="7581901" cy="4721412"/>
          </a:xfrm>
        </p:spPr>
        <p:txBody>
          <a:bodyPr>
            <a:normAutofit lnSpcReduction="10000"/>
          </a:bodyPr>
          <a:lstStyle/>
          <a:p>
            <a:r>
              <a:rPr lang="en-US" dirty="0"/>
              <a:t>T</a:t>
            </a:r>
            <a:r>
              <a:rPr lang="en-US" dirty="0" smtClean="0"/>
              <a:t>he </a:t>
            </a:r>
            <a:r>
              <a:rPr lang="en-US" dirty="0">
                <a:solidFill>
                  <a:srgbClr val="9DE61E"/>
                </a:solidFill>
              </a:rPr>
              <a:t>R</a:t>
            </a:r>
            <a:r>
              <a:rPr lang="en-US" dirty="0" smtClean="0">
                <a:solidFill>
                  <a:srgbClr val="9DE61E"/>
                </a:solidFill>
              </a:rPr>
              <a:t>espectful</a:t>
            </a:r>
            <a:r>
              <a:rPr lang="en-US" dirty="0" smtClean="0"/>
              <a:t> mind</a:t>
            </a:r>
            <a:r>
              <a:rPr lang="en-US" b="0" dirty="0"/>
              <a:t> </a:t>
            </a:r>
            <a:r>
              <a:rPr lang="en-US" b="0" dirty="0" smtClean="0"/>
              <a:t>-  Cultivating </a:t>
            </a:r>
            <a:r>
              <a:rPr lang="en-US" b="0" dirty="0"/>
              <a:t>respect and emotional and interpersonal </a:t>
            </a:r>
            <a:r>
              <a:rPr lang="en-US" b="0" dirty="0" smtClean="0"/>
              <a:t>intelligence  Students should distinguishes </a:t>
            </a:r>
            <a:r>
              <a:rPr lang="en-US" b="0" dirty="0"/>
              <a:t>real respect from mere tolerance of differences. </a:t>
            </a:r>
            <a:endParaRPr lang="en-US" b="0" dirty="0" smtClean="0"/>
          </a:p>
          <a:p>
            <a:r>
              <a:rPr lang="en-US" dirty="0" smtClean="0"/>
              <a:t>The </a:t>
            </a:r>
            <a:r>
              <a:rPr lang="en-US" dirty="0" smtClean="0">
                <a:solidFill>
                  <a:srgbClr val="9DE61E"/>
                </a:solidFill>
              </a:rPr>
              <a:t>Ethical </a:t>
            </a:r>
            <a:r>
              <a:rPr lang="en-US" dirty="0" smtClean="0"/>
              <a:t>mind</a:t>
            </a:r>
            <a:r>
              <a:rPr lang="en-US" b="0" dirty="0"/>
              <a:t> </a:t>
            </a:r>
            <a:r>
              <a:rPr lang="en-US" b="0" dirty="0" smtClean="0"/>
              <a:t>- requires </a:t>
            </a:r>
            <a:r>
              <a:rPr lang="en-US" b="0" dirty="0"/>
              <a:t>more abstract and reflective thinking about one's behavior. No matter what type of work a person undertakes, she can stand back and ask what she needs to do for her work to be excellent in quality and ethical in conduct, and then follow through with those responsibilities. Without this mindset, a person can be easily swayed into doing compromised work that cuts corners, just to be able to get ahead.</a:t>
            </a:r>
            <a:endParaRPr lang="en-US" dirty="0"/>
          </a:p>
        </p:txBody>
      </p:sp>
    </p:spTree>
    <p:extLst>
      <p:ext uri="{BB962C8B-B14F-4D97-AF65-F5344CB8AC3E}">
        <p14:creationId xmlns:p14="http://schemas.microsoft.com/office/powerpoint/2010/main" val="369643302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025654"/>
          </a:xfrm>
        </p:spPr>
        <p:txBody>
          <a:bodyPr/>
          <a:lstStyle/>
          <a:p>
            <a:r>
              <a:rPr lang="en-US" dirty="0" smtClean="0"/>
              <a:t>Multiple Intelligences</a:t>
            </a:r>
            <a:endParaRPr lang="en-US" dirty="0"/>
          </a:p>
        </p:txBody>
      </p:sp>
      <p:pic>
        <p:nvPicPr>
          <p:cNvPr id="4" name="Content Placeholder 3"/>
          <p:cNvPicPr>
            <a:picLocks noGrp="1" noChangeAspect="1"/>
          </p:cNvPicPr>
          <p:nvPr>
            <p:ph idx="1"/>
          </p:nvPr>
        </p:nvPicPr>
        <p:blipFill>
          <a:blip r:embed="rId2"/>
          <a:srcRect l="-21299" r="-21299"/>
          <a:stretch>
            <a:fillRect/>
          </a:stretch>
        </p:blipFill>
        <p:spPr>
          <a:xfrm>
            <a:off x="136768" y="1133231"/>
            <a:ext cx="8811847" cy="5353537"/>
          </a:xfrm>
        </p:spPr>
      </p:pic>
    </p:spTree>
    <p:extLst>
      <p:ext uri="{BB962C8B-B14F-4D97-AF65-F5344CB8AC3E}">
        <p14:creationId xmlns:p14="http://schemas.microsoft.com/office/powerpoint/2010/main" val="151891941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hlinkClick r:id="rId2"/>
              </a:rPr>
              <a:t>http://ruthsc.wikispaces.com</a:t>
            </a:r>
            <a:r>
              <a:rPr lang="en-US" sz="4000" dirty="0" smtClean="0"/>
              <a:t> </a:t>
            </a:r>
            <a:endParaRPr lang="en-US" sz="4000" dirty="0"/>
          </a:p>
        </p:txBody>
      </p:sp>
      <p:sp>
        <p:nvSpPr>
          <p:cNvPr id="3" name="Content Placeholder 2"/>
          <p:cNvSpPr>
            <a:spLocks noGrp="1"/>
          </p:cNvSpPr>
          <p:nvPr>
            <p:ph idx="1"/>
          </p:nvPr>
        </p:nvSpPr>
        <p:spPr>
          <a:xfrm>
            <a:off x="123825" y="1791727"/>
            <a:ext cx="4273550" cy="4525963"/>
          </a:xfrm>
        </p:spPr>
        <p:txBody>
          <a:bodyPr/>
          <a:lstStyle/>
          <a:p>
            <a:r>
              <a:rPr lang="en-US" dirty="0" err="1" smtClean="0"/>
              <a:t>WikiSpace</a:t>
            </a:r>
            <a:endParaRPr lang="en-US" dirty="0" smtClean="0"/>
          </a:p>
          <a:p>
            <a:r>
              <a:rPr lang="en-US" dirty="0" smtClean="0"/>
              <a:t>Classroom Materials</a:t>
            </a:r>
          </a:p>
          <a:p>
            <a:pPr lvl="1"/>
            <a:r>
              <a:rPr lang="en-US" dirty="0" smtClean="0"/>
              <a:t>Worksheets</a:t>
            </a:r>
          </a:p>
          <a:p>
            <a:pPr lvl="1"/>
            <a:r>
              <a:rPr lang="en-US" dirty="0" smtClean="0"/>
              <a:t>Lab reports</a:t>
            </a:r>
          </a:p>
          <a:p>
            <a:pPr lvl="1"/>
            <a:r>
              <a:rPr lang="en-US" dirty="0" smtClean="0"/>
              <a:t>Reading</a:t>
            </a:r>
          </a:p>
          <a:p>
            <a:pPr lvl="1"/>
            <a:r>
              <a:rPr lang="en-US" dirty="0" smtClean="0"/>
              <a:t>Videos</a:t>
            </a:r>
          </a:p>
          <a:p>
            <a:pPr lvl="1"/>
            <a:r>
              <a:rPr lang="en-US" dirty="0" err="1" smtClean="0"/>
              <a:t>Powerpoints</a:t>
            </a:r>
            <a:endParaRPr lang="en-US" dirty="0"/>
          </a:p>
        </p:txBody>
      </p:sp>
      <p:pic>
        <p:nvPicPr>
          <p:cNvPr id="4" name="Picture 3" descr="Screen Shot 2014-08-17 at 8.22.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7375" y="2889250"/>
            <a:ext cx="5765800" cy="3603625"/>
          </a:xfrm>
          <a:prstGeom prst="rect">
            <a:avLst/>
          </a:prstGeom>
        </p:spPr>
      </p:pic>
    </p:spTree>
    <p:extLst>
      <p:ext uri="{BB962C8B-B14F-4D97-AF65-F5344CB8AC3E}">
        <p14:creationId xmlns:p14="http://schemas.microsoft.com/office/powerpoint/2010/main" val="195640112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hlinkClick r:id="rId2"/>
              </a:rPr>
              <a:t>http://www.mybigcampus.com</a:t>
            </a:r>
            <a:r>
              <a:rPr lang="en-US" sz="4000" dirty="0" smtClean="0"/>
              <a:t> </a:t>
            </a:r>
            <a:endParaRPr lang="en-US" sz="4000" dirty="0"/>
          </a:p>
        </p:txBody>
      </p:sp>
      <p:sp>
        <p:nvSpPr>
          <p:cNvPr id="3" name="Content Placeholder 2"/>
          <p:cNvSpPr>
            <a:spLocks noGrp="1"/>
          </p:cNvSpPr>
          <p:nvPr>
            <p:ph idx="1"/>
          </p:nvPr>
        </p:nvSpPr>
        <p:spPr>
          <a:xfrm>
            <a:off x="301626" y="1301750"/>
            <a:ext cx="3308350" cy="4824413"/>
          </a:xfrm>
        </p:spPr>
        <p:txBody>
          <a:bodyPr>
            <a:normAutofit lnSpcReduction="10000"/>
          </a:bodyPr>
          <a:lstStyle/>
          <a:p>
            <a:r>
              <a:rPr lang="en-US" dirty="0" smtClean="0"/>
              <a:t>My Big Campus</a:t>
            </a:r>
          </a:p>
          <a:p>
            <a:r>
              <a:rPr lang="en-US" dirty="0" smtClean="0"/>
              <a:t>Class Management Site – Administered by Light Street.</a:t>
            </a:r>
          </a:p>
          <a:p>
            <a:r>
              <a:rPr lang="en-US" dirty="0" smtClean="0"/>
              <a:t>Use your Shikellamy student computer sign-on and password to access.</a:t>
            </a:r>
          </a:p>
          <a:p>
            <a:r>
              <a:rPr lang="en-US" dirty="0" smtClean="0"/>
              <a:t>Online quizzes and Messaging </a:t>
            </a:r>
          </a:p>
          <a:p>
            <a:r>
              <a:rPr lang="en-US" dirty="0" smtClean="0"/>
              <a:t>Also APP</a:t>
            </a:r>
            <a:endParaRPr lang="en-US" dirty="0"/>
          </a:p>
        </p:txBody>
      </p:sp>
      <p:pic>
        <p:nvPicPr>
          <p:cNvPr id="4" name="Picture 3" descr="Screen Shot 2014-08-17 at 8.21.4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975" y="2524125"/>
            <a:ext cx="5410200" cy="3381375"/>
          </a:xfrm>
          <a:prstGeom prst="rect">
            <a:avLst/>
          </a:prstGeom>
        </p:spPr>
      </p:pic>
    </p:spTree>
    <p:extLst>
      <p:ext uri="{BB962C8B-B14F-4D97-AF65-F5344CB8AC3E}">
        <p14:creationId xmlns:p14="http://schemas.microsoft.com/office/powerpoint/2010/main" val="369956105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Applications</a:t>
            </a:r>
            <a:endParaRPr lang="en-US" dirty="0"/>
          </a:p>
        </p:txBody>
      </p:sp>
      <p:sp>
        <p:nvSpPr>
          <p:cNvPr id="3" name="Content Placeholder 2"/>
          <p:cNvSpPr>
            <a:spLocks noGrp="1"/>
          </p:cNvSpPr>
          <p:nvPr>
            <p:ph idx="1"/>
          </p:nvPr>
        </p:nvSpPr>
        <p:spPr/>
        <p:txBody>
          <a:bodyPr/>
          <a:lstStyle/>
          <a:p>
            <a:r>
              <a:rPr lang="en-US" dirty="0" smtClean="0"/>
              <a:t>Gmail – Professional Account </a:t>
            </a:r>
          </a:p>
          <a:p>
            <a:r>
              <a:rPr lang="en-US" dirty="0" smtClean="0"/>
              <a:t>Google Drive</a:t>
            </a:r>
          </a:p>
          <a:p>
            <a:pPr lvl="1"/>
            <a:r>
              <a:rPr lang="en-US" dirty="0" smtClean="0"/>
              <a:t>Docs</a:t>
            </a:r>
          </a:p>
          <a:p>
            <a:pPr lvl="1"/>
            <a:r>
              <a:rPr lang="en-US" dirty="0" smtClean="0"/>
              <a:t>Sheets, </a:t>
            </a:r>
          </a:p>
          <a:p>
            <a:pPr lvl="1"/>
            <a:r>
              <a:rPr lang="en-US" dirty="0" smtClean="0"/>
              <a:t>Presentations</a:t>
            </a:r>
          </a:p>
          <a:p>
            <a:pPr lvl="1"/>
            <a:r>
              <a:rPr lang="en-US" b="1" dirty="0" smtClean="0">
                <a:solidFill>
                  <a:srgbClr val="FF0000"/>
                </a:solidFill>
              </a:rPr>
              <a:t>Share Content </a:t>
            </a:r>
            <a:endParaRPr lang="en-US" b="1" dirty="0">
              <a:solidFill>
                <a:srgbClr val="FF0000"/>
              </a:solidFill>
            </a:endParaRPr>
          </a:p>
        </p:txBody>
      </p:sp>
      <p:pic>
        <p:nvPicPr>
          <p:cNvPr id="4" name="Picture 3" descr="Screen Shot 2014-08-17 at 8.33.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375" y="2752725"/>
            <a:ext cx="5397500" cy="3373438"/>
          </a:xfrm>
          <a:prstGeom prst="rect">
            <a:avLst/>
          </a:prstGeom>
        </p:spPr>
      </p:pic>
    </p:spTree>
    <p:extLst>
      <p:ext uri="{BB962C8B-B14F-4D97-AF65-F5344CB8AC3E}">
        <p14:creationId xmlns:p14="http://schemas.microsoft.com/office/powerpoint/2010/main" val="345040434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5943</TotalTime>
  <Words>340</Words>
  <Application>Microsoft Macintosh PowerPoint</Application>
  <PresentationFormat>On-screen Show (4:3)</PresentationFormat>
  <Paragraphs>49</Paragraphs>
  <Slides>14</Slides>
  <Notes>0</Notes>
  <HiddenSlides>0</HiddenSlides>
  <MMClips>3</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Orbit</vt:lpstr>
      <vt:lpstr>First Day </vt:lpstr>
      <vt:lpstr>Physics</vt:lpstr>
      <vt:lpstr>Ruths’ Rules</vt:lpstr>
      <vt:lpstr>Kind of Minds - Intellectual</vt:lpstr>
      <vt:lpstr>Kinds of Minds – Personal Character</vt:lpstr>
      <vt:lpstr>Multiple Intelligences</vt:lpstr>
      <vt:lpstr>http://ruthsc.wikispaces.com </vt:lpstr>
      <vt:lpstr>http://www.mybigcampus.com </vt:lpstr>
      <vt:lpstr>Google Applications</vt:lpstr>
      <vt:lpstr>Free Apps for Physics</vt:lpstr>
      <vt:lpstr>Stopwatch with 0:00:00:00</vt:lpstr>
      <vt:lpstr>Socrative Student</vt:lpstr>
      <vt:lpstr>MyScript Calculator</vt:lpstr>
      <vt:lpstr>Algodoo – Computer or Mobile</vt:lpstr>
    </vt:vector>
  </TitlesOfParts>
  <Company>Shikellamy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in Physics</dc:title>
  <dc:creator>Ruths, Colleen</dc:creator>
  <cp:lastModifiedBy>Ruths, Colleen</cp:lastModifiedBy>
  <cp:revision>15</cp:revision>
  <dcterms:created xsi:type="dcterms:W3CDTF">2014-08-14T18:50:04Z</dcterms:created>
  <dcterms:modified xsi:type="dcterms:W3CDTF">2014-08-20T16:24:32Z</dcterms:modified>
</cp:coreProperties>
</file>